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9" r:id="rId4"/>
    <p:sldId id="287" r:id="rId5"/>
    <p:sldId id="288" r:id="rId6"/>
    <p:sldId id="290" r:id="rId7"/>
    <p:sldId id="291" r:id="rId8"/>
    <p:sldId id="28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83" d="100"/>
          <a:sy n="83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5A49-2232-4B44-84A5-F139A8A5CFD2}" type="datetimeFigureOut">
              <a:rPr lang="hr-HR" smtClean="0"/>
              <a:pPr/>
              <a:t>25.3.2018.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B8A2-B2FE-4B6F-BC32-C7C2CD99FAA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“STAROST  NIJE  BAUK „</a:t>
            </a:r>
            <a:r>
              <a:rPr lang="hr-HR" sz="3600" dirty="0" smtClean="0"/>
              <a:t/>
            </a:r>
            <a:br>
              <a:rPr lang="hr-HR" sz="3600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2088232"/>
          </a:xfrm>
        </p:spPr>
        <p:txBody>
          <a:bodyPr>
            <a:normAutofit/>
          </a:bodyPr>
          <a:lstStyle/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64" t="62787" r="11860" b="22315"/>
          <a:stretch>
            <a:fillRect/>
          </a:stretch>
        </p:blipFill>
        <p:spPr bwMode="auto">
          <a:xfrm>
            <a:off x="1187624" y="332656"/>
            <a:ext cx="66247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876" t="10454" r="70395" b="70843"/>
          <a:stretch>
            <a:fillRect/>
          </a:stretch>
        </p:blipFill>
        <p:spPr bwMode="auto">
          <a:xfrm>
            <a:off x="3707904" y="1412776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„Starost nije bauk”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Europski projekt Medicinske škole Pula</a:t>
            </a:r>
          </a:p>
          <a:p>
            <a:r>
              <a:rPr lang="hr-HR" dirty="0" smtClean="0"/>
              <a:t>Financiran od strane Agencije za </a:t>
            </a:r>
            <a:r>
              <a:rPr lang="hr-HR" dirty="0" smtClean="0"/>
              <a:t>mobilnost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b="1" dirty="0" smtClean="0"/>
              <a:t>106.235,00 EUR</a:t>
            </a:r>
            <a:endParaRPr lang="hr-HR" b="1" dirty="0" smtClean="0"/>
          </a:p>
          <a:p>
            <a:r>
              <a:rPr lang="hr-HR" dirty="0" smtClean="0"/>
              <a:t>Trajanje </a:t>
            </a:r>
            <a:r>
              <a:rPr lang="hr-HR" b="1" dirty="0" smtClean="0"/>
              <a:t>24 mjeseca</a:t>
            </a:r>
            <a:r>
              <a:rPr lang="hr-HR" dirty="0" smtClean="0"/>
              <a:t>: 2017.-2019.godina</a:t>
            </a:r>
          </a:p>
          <a:p>
            <a:r>
              <a:rPr lang="hr-HR" dirty="0" smtClean="0"/>
              <a:t>Uključuje dvije mobilnosti u trajanju od 14 dana – </a:t>
            </a:r>
            <a:r>
              <a:rPr lang="hr-HR" b="1" dirty="0" smtClean="0"/>
              <a:t>80 sati </a:t>
            </a:r>
            <a:r>
              <a:rPr lang="hr-HR" dirty="0" smtClean="0"/>
              <a:t>praktične nastave</a:t>
            </a:r>
          </a:p>
          <a:p>
            <a:r>
              <a:rPr lang="hr-HR" b="1" dirty="0" smtClean="0"/>
              <a:t>48 učenika </a:t>
            </a:r>
            <a:r>
              <a:rPr lang="hr-HR" dirty="0" smtClean="0"/>
              <a:t>– usmjerenja medicinska </a:t>
            </a:r>
            <a:r>
              <a:rPr lang="hr-HR" dirty="0" smtClean="0"/>
              <a:t>sestra opće njege/ medicinski tehničar opće </a:t>
            </a:r>
            <a:r>
              <a:rPr lang="hr-HR" dirty="0" smtClean="0"/>
              <a:t>njege, fizioterapeutski </a:t>
            </a:r>
            <a:r>
              <a:rPr lang="hr-HR" dirty="0" smtClean="0"/>
              <a:t>tehničar/fizioterapeutska tehničarka</a:t>
            </a:r>
            <a:endParaRPr lang="hr-HR" dirty="0" smtClean="0"/>
          </a:p>
          <a:p>
            <a:r>
              <a:rPr lang="hr-HR" b="1" dirty="0" smtClean="0"/>
              <a:t>5 strukovnih nastavnika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09887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Projektne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Pedagoška priprema 20 sati</a:t>
            </a:r>
          </a:p>
          <a:p>
            <a:r>
              <a:rPr lang="hr-HR" dirty="0" smtClean="0"/>
              <a:t>Jezična priprema 20 sati </a:t>
            </a:r>
          </a:p>
          <a:p>
            <a:r>
              <a:rPr lang="hr-HR" dirty="0" smtClean="0"/>
              <a:t>Strukovna priprema  30 sati </a:t>
            </a:r>
          </a:p>
          <a:p>
            <a:r>
              <a:rPr lang="hr-HR" dirty="0" smtClean="0"/>
              <a:t>Kulturološka priprema 10 sati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41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Strukovna priprema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Medicinske sestre/tehničari opće njege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5505"/>
            <a:ext cx="3852072" cy="27363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53" y="2492896"/>
            <a:ext cx="4223168" cy="33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Strukovna priprema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48369"/>
            <a:ext cx="8229600" cy="4525963"/>
          </a:xfrm>
        </p:spPr>
        <p:txBody>
          <a:bodyPr/>
          <a:lstStyle/>
          <a:p>
            <a:r>
              <a:rPr lang="hr-HR" dirty="0" smtClean="0"/>
              <a:t>Fizioterapeutski tehničar/tehničarka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74867"/>
            <a:ext cx="2586955" cy="34492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4867"/>
            <a:ext cx="3437010" cy="34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Radni sastanak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600200"/>
            <a:ext cx="6329676" cy="4525963"/>
          </a:xfrm>
        </p:spPr>
      </p:pic>
    </p:spTree>
    <p:extLst>
      <p:ext uri="{BB962C8B-B14F-4D97-AF65-F5344CB8AC3E}">
        <p14:creationId xmlns:p14="http://schemas.microsoft.com/office/powerpoint/2010/main" val="74563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Mobilnost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Irska, Dublin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od 14.04. do 28.04.2018.godine</a:t>
            </a:r>
          </a:p>
          <a:p>
            <a:r>
              <a:rPr lang="hr-HR" dirty="0" smtClean="0"/>
              <a:t>28 učenika</a:t>
            </a:r>
          </a:p>
          <a:p>
            <a:r>
              <a:rPr lang="hr-HR" dirty="0" smtClean="0"/>
              <a:t>3 nastavnika u pratnji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83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Nije važno koliko smo stari, nego kako starimo</a:t>
            </a:r>
            <a:endParaRPr lang="hr-HR" sz="3200" b="1" dirty="0"/>
          </a:p>
        </p:txBody>
      </p:sp>
      <p:pic>
        <p:nvPicPr>
          <p:cNvPr id="4" name="Content Placeholder 3" descr="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904656" cy="39604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poraba slusnih aparata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uporaba slusnih aparata(1)</Template>
  <TotalTime>1194</TotalTime>
  <Words>76</Words>
  <Application>Microsoft Office PowerPoint</Application>
  <PresentationFormat>Prikaz na zaslonu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uporaba slusnih aparata(1)</vt:lpstr>
      <vt:lpstr>“STAROST  NIJE  BAUK „ </vt:lpstr>
      <vt:lpstr>„Starost nije bauk”</vt:lpstr>
      <vt:lpstr>Projektne aktivnosti</vt:lpstr>
      <vt:lpstr>Strukovna priprema</vt:lpstr>
      <vt:lpstr>Strukovna priprema</vt:lpstr>
      <vt:lpstr>Radni sastanak</vt:lpstr>
      <vt:lpstr>Mobilnost </vt:lpstr>
      <vt:lpstr>Nije važno koliko smo stari, nego kako starimo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“STAROST  NIJE  BAUK”</dc:title>
  <dc:creator>Snjezana</dc:creator>
  <cp:lastModifiedBy>Windows korisnik</cp:lastModifiedBy>
  <cp:revision>27</cp:revision>
  <dcterms:created xsi:type="dcterms:W3CDTF">2017-11-22T17:49:37Z</dcterms:created>
  <dcterms:modified xsi:type="dcterms:W3CDTF">2018-03-25T18:36:00Z</dcterms:modified>
</cp:coreProperties>
</file>