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D739BF-E46C-48BE-8690-E18AF84AD25C}" type="datetimeFigureOut">
              <a:rPr lang="hr-HR" smtClean="0"/>
              <a:t>8.10.2012.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F0A8B0-9D51-4923-9A4A-A7296993556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HRVATSKI NOBELOVCI IZ KEMIJE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00400" cy="51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53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4"/>
    </mc:Choice>
    <mc:Fallback>
      <p:transition spd="slow" advTm="5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03244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Nobelove nagrade svake godine dodjeluju pojedincima ili skupinama ciji su uspjesi iznimni.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To uključuje izvanredna istraživanja, nove tehnike ili tehnologije ili izniman doprinos društvu.</a:t>
            </a:r>
          </a:p>
          <a:p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Nobelova nagrada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97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3"/>
    </mc:Choice>
    <mc:Fallback>
      <p:transition spd="slow" advTm="9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r>
              <a:rPr lang="hr-HR" dirty="0" smtClean="0"/>
              <a:t>Dva hrvata koja su dobila nobelovu nagradu za kemiju su: Lavoslav (Leopold) Ružička i Vladimir Prelog</a:t>
            </a:r>
          </a:p>
          <a:p>
            <a:r>
              <a:rPr lang="hr-HR" dirty="0" smtClean="0"/>
              <a:t>Kada je Lavoslav Ružička otišao u mirovinu njegov laboratorij je naslijedio Vladimir Prelog.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Hrvatski nobelovci: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28954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43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98"/>
    </mc:Choice>
    <mc:Fallback>
      <p:transition spd="slow" advTm="11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hr-HR" dirty="0" smtClean="0"/>
              <a:t>Organski kemičar.</a:t>
            </a:r>
          </a:p>
          <a:p>
            <a:endParaRPr lang="hr-HR" dirty="0" smtClean="0"/>
          </a:p>
          <a:p>
            <a:r>
              <a:rPr lang="hr-HR" dirty="0" smtClean="0"/>
              <a:t>Zbog svojih znanstvenih dostignuća izabran je za člana Kraljevskog društva u Londonu, Nacionalne akademije za znanost Sjedinjenih Država (1961.), Američke akademije znanosti i umjetnosti (1960.), Američkog filozofskog društva, Irske kraljevske akademije (1971.)..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Vladimir Prelog</a:t>
            </a:r>
            <a:endParaRPr lang="hr-H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4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9"/>
    </mc:Choice>
    <mc:Fallback>
      <p:transition spd="slow" advTm="8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24336"/>
          </a:xfrm>
        </p:spPr>
        <p:txBody>
          <a:bodyPr/>
          <a:lstStyle/>
          <a:p>
            <a:r>
              <a:rPr lang="hr-HR" dirty="0" smtClean="0"/>
              <a:t>1975 primio je Nobelovu nagradu za svoj rad na stereokemiji ogranskih molekula i njihovih reakcija.</a:t>
            </a:r>
          </a:p>
          <a:p>
            <a:r>
              <a:rPr lang="pl-PL" dirty="0" smtClean="0"/>
              <a:t> Preminuo je 7. siječnja 1998 u Zürichu u dobi od 91 godine.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16548"/>
            <a:ext cx="2057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00040"/>
            <a:ext cx="2592288" cy="35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069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7"/>
    </mc:Choice>
    <mc:Fallback>
      <p:transition spd="slow" advTm="12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obitnik je Nobelove nagrade za kemiju, te je prvi dobitnik te nagrade iz Hrvatske.</a:t>
            </a:r>
          </a:p>
          <a:p>
            <a:r>
              <a:rPr lang="hr-HR" dirty="0" smtClean="0"/>
              <a:t> Nositelj je osam počasnih doktorata (četiri za znanost, dva za medicinu, te po jednog za prirodoslovne znanosti i pravo).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Lavoslav (Leopold) Ružička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251323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04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93"/>
    </mc:Choice>
    <mc:Fallback>
      <p:transition spd="slow" advTm="13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8|2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.2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190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HRVATSKI NOBELOVCI IZ KEMIJE</vt:lpstr>
      <vt:lpstr>Nobelova nagrada</vt:lpstr>
      <vt:lpstr>Hrvatski nobelovci:</vt:lpstr>
      <vt:lpstr>Vladimir Prelog</vt:lpstr>
      <vt:lpstr>PowerPoint Presentation</vt:lpstr>
      <vt:lpstr>Lavoslav (Leopold) Ružička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NOBELOVCI IZ KEMIJE</dc:title>
  <dc:creator>Toslap</dc:creator>
  <cp:lastModifiedBy>Toslap</cp:lastModifiedBy>
  <cp:revision>5</cp:revision>
  <dcterms:created xsi:type="dcterms:W3CDTF">2012-10-08T14:12:36Z</dcterms:created>
  <dcterms:modified xsi:type="dcterms:W3CDTF">2012-10-08T15:13:38Z</dcterms:modified>
</cp:coreProperties>
</file>