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510ACB-3EA6-426F-8C2A-9F67B3E102E3}" type="datetimeFigureOut">
              <a:rPr lang="hr-HR" smtClean="0"/>
              <a:t>8.10.2012.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BF87A2-88A7-438C-A187-AD306D0B2A36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301608" cy="276490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Energija ionizacije metala </a:t>
            </a:r>
            <a:br>
              <a:rPr lang="hr-HR" dirty="0" smtClean="0"/>
            </a:br>
            <a:r>
              <a:rPr lang="hr-HR" dirty="0" smtClean="0"/>
              <a:t>i</a:t>
            </a:r>
            <a:br>
              <a:rPr lang="hr-HR" dirty="0" smtClean="0"/>
            </a:br>
            <a:r>
              <a:rPr lang="hr-HR" dirty="0" smtClean="0"/>
              <a:t>elektronegativnost</a:t>
            </a:r>
            <a:endParaRPr lang="hr-H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756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95"/>
    </mc:Choice>
    <mc:Fallback>
      <p:transition spd="slow" advTm="29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Energija ionizacije</a:t>
            </a:r>
            <a:r>
              <a:rPr lang="hr-HR" dirty="0" smtClean="0">
                <a:sym typeface="Wingdings" pitchFamily="2" charset="2"/>
              </a:rPr>
              <a:t>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497363"/>
          </a:xfrm>
        </p:spPr>
        <p:txBody>
          <a:bodyPr>
            <a:normAutofit/>
          </a:bodyPr>
          <a:lstStyle/>
          <a:p>
            <a:r>
              <a:rPr lang="hr-HR" dirty="0" smtClean="0"/>
              <a:t>Energija ionizacije je energija potrebna da se neutralnom atomu u plinovitom stanju oduzme elektron, tj. energija potrebna za proces.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Prva ionizacijska energija je energija potrebna za odstranjivanje prvog elektrona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208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94"/>
    </mc:Choice>
    <mc:Fallback>
      <p:transition spd="slow" advTm="71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816424"/>
          </a:xfrm>
        </p:spPr>
        <p:txBody>
          <a:bodyPr/>
          <a:lstStyle/>
          <a:p>
            <a:r>
              <a:rPr lang="hr-HR" dirty="0" smtClean="0"/>
              <a:t>Analogno, druga ionizacijska energija je energija potrebna za odstranjivanje drugog elektrona. </a:t>
            </a:r>
          </a:p>
          <a:p>
            <a:r>
              <a:rPr lang="hr-HR" dirty="0" smtClean="0"/>
              <a:t>Druga ionizacijska energija je uvijek veća od prve jer je potrebno više energije za oduzimanje elektrona pozitivno nabijenom ionu nego neutralnom atomu</a:t>
            </a:r>
          </a:p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4353923" cy="2438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585" y="4293096"/>
            <a:ext cx="3174939" cy="2114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6056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641"/>
    </mc:Choice>
    <mc:Fallback>
      <p:transition spd="slow" advTm="96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E</a:t>
            </a:r>
            <a:r>
              <a:rPr lang="hr-HR" dirty="0" smtClean="0"/>
              <a:t>lektoronegativnost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Elektronegativnost je mjera jakosti kojom atomi jednog elementa u molekuli privlače elektrone.</a:t>
            </a:r>
          </a:p>
          <a:p>
            <a:endParaRPr lang="hr-HR" dirty="0" smtClean="0"/>
          </a:p>
          <a:p>
            <a:r>
              <a:rPr lang="nn-NO" dirty="0" smtClean="0"/>
              <a:t>Pri tome dolazi do privlačenja elektrona vanjske ljuske drugog atoma pa samim time i zajedničkog elektronskog para.</a:t>
            </a:r>
            <a:endParaRPr lang="hr-HR" dirty="0" smtClean="0"/>
          </a:p>
          <a:p>
            <a:endParaRPr lang="hr-H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81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197"/>
    </mc:Choice>
    <mc:Fallback>
      <p:transition spd="slow" advTm="121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/>
          </a:bodyPr>
          <a:lstStyle/>
          <a:p>
            <a:r>
              <a:rPr lang="vi-VN" dirty="0" smtClean="0"/>
              <a:t>Kad nastaje određena kemijska veza između atoma različitih kemijskih elemenata, ponajprije ona kovalentna, jedan od njih jače privlači elektrone drugog atoma, pa je njegov elektronski oblak gušći.</a:t>
            </a:r>
            <a:endParaRPr lang="hr-HR" dirty="0" smtClean="0"/>
          </a:p>
          <a:p>
            <a:r>
              <a:rPr lang="vi-VN" dirty="0" smtClean="0"/>
              <a:t> U pravoj kovalentnoj vezi između istovrsnih atoma oba jednako sudjeluju u oblikovanju zajedničkog elektronskog oblaka, pa se težišta pozitivnog i negativnog električnog naboja nalaze na istom mjestu.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18" y="4571888"/>
            <a:ext cx="3672409" cy="231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68792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255"/>
    </mc:Choice>
    <mc:Fallback>
      <p:transition spd="slow" advTm="122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3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1.6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2|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9|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166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Energija ionizacije metala  i elektronegativnost</vt:lpstr>
      <vt:lpstr>Energija ionizacije</vt:lpstr>
      <vt:lpstr>PowerPoint Presentation</vt:lpstr>
      <vt:lpstr>Elektoronegativnost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Energija ionizacije metala</dc:title>
  <dc:creator>Toslap</dc:creator>
  <cp:lastModifiedBy>Toslap</cp:lastModifiedBy>
  <cp:revision>5</cp:revision>
  <dcterms:created xsi:type="dcterms:W3CDTF">2012-10-08T12:50:31Z</dcterms:created>
  <dcterms:modified xsi:type="dcterms:W3CDTF">2012-10-08T13:32:12Z</dcterms:modified>
</cp:coreProperties>
</file>